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528175" cy="6675438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040" y="-104"/>
      </p:cViewPr>
      <p:guideLst>
        <p:guide orient="horz" pos="2103"/>
        <p:guide pos="300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613" y="2073713"/>
            <a:ext cx="8098949" cy="1430892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29226" y="3782748"/>
            <a:ext cx="6669723" cy="17059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5A90-7EB5-8A41-9D54-78A01E73E556}" type="datetimeFigureOut">
              <a:rPr lang="fr-FR" smtClean="0"/>
              <a:t>26/06/2017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14FE-FB06-A54E-85AA-025564F649B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0510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5A90-7EB5-8A41-9D54-78A01E73E556}" type="datetimeFigureOut">
              <a:rPr lang="fr-FR" smtClean="0"/>
              <a:t>26/06/2017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14FE-FB06-A54E-85AA-025564F649B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130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99066" y="259600"/>
            <a:ext cx="2233166" cy="554432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6259" y="259600"/>
            <a:ext cx="6544004" cy="554432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5A90-7EB5-8A41-9D54-78A01E73E556}" type="datetimeFigureOut">
              <a:rPr lang="fr-FR" smtClean="0"/>
              <a:t>26/06/2017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14FE-FB06-A54E-85AA-025564F649B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0912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5A90-7EB5-8A41-9D54-78A01E73E556}" type="datetimeFigureOut">
              <a:rPr lang="fr-FR" smtClean="0"/>
              <a:t>26/06/2017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14FE-FB06-A54E-85AA-025564F649B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387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2660" y="4289588"/>
            <a:ext cx="8098949" cy="132581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52660" y="2829336"/>
            <a:ext cx="8098949" cy="146025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5A90-7EB5-8A41-9D54-78A01E73E556}" type="datetimeFigureOut">
              <a:rPr lang="fr-FR" smtClean="0"/>
              <a:t>26/06/2017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14FE-FB06-A54E-85AA-025564F649B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9026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6259" y="1515881"/>
            <a:ext cx="4388585" cy="42880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3648" y="1515881"/>
            <a:ext cx="4388584" cy="42880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5A90-7EB5-8A41-9D54-78A01E73E556}" type="datetimeFigureOut">
              <a:rPr lang="fr-FR" smtClean="0"/>
              <a:t>26/06/2017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14FE-FB06-A54E-85AA-025564F649B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4904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6409" y="267327"/>
            <a:ext cx="8575358" cy="1112573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76409" y="1494248"/>
            <a:ext cx="4209932" cy="6227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6409" y="2116979"/>
            <a:ext cx="4209932" cy="38461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840181" y="1494248"/>
            <a:ext cx="4211586" cy="6227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840181" y="2116979"/>
            <a:ext cx="4211586" cy="38461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5A90-7EB5-8A41-9D54-78A01E73E556}" type="datetimeFigureOut">
              <a:rPr lang="fr-FR" smtClean="0"/>
              <a:t>26/06/2017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14FE-FB06-A54E-85AA-025564F649B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2615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5A90-7EB5-8A41-9D54-78A01E73E556}" type="datetimeFigureOut">
              <a:rPr lang="fr-FR" smtClean="0"/>
              <a:t>26/06/2017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14FE-FB06-A54E-85AA-025564F649B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1134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5A90-7EB5-8A41-9D54-78A01E73E556}" type="datetimeFigureOut">
              <a:rPr lang="fr-FR" smtClean="0"/>
              <a:t>26/06/2017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14FE-FB06-A54E-85AA-025564F649B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437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6409" y="265781"/>
            <a:ext cx="3134704" cy="11311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25252" y="265782"/>
            <a:ext cx="5326514" cy="56973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6409" y="1396897"/>
            <a:ext cx="3134704" cy="45661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5A90-7EB5-8A41-9D54-78A01E73E556}" type="datetimeFigureOut">
              <a:rPr lang="fr-FR" smtClean="0"/>
              <a:t>26/06/2017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14FE-FB06-A54E-85AA-025564F649B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0549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67589" y="4672807"/>
            <a:ext cx="5716905" cy="551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867589" y="596463"/>
            <a:ext cx="5716905" cy="40052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67589" y="5224458"/>
            <a:ext cx="5716905" cy="783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5A90-7EB5-8A41-9D54-78A01E73E556}" type="datetimeFigureOut">
              <a:rPr lang="fr-FR" smtClean="0"/>
              <a:t>26/06/2017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14FE-FB06-A54E-85AA-025564F649B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3592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76409" y="267327"/>
            <a:ext cx="8575358" cy="1112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76409" y="1557602"/>
            <a:ext cx="8575358" cy="440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76409" y="6187143"/>
            <a:ext cx="2223241" cy="355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C5A90-7EB5-8A41-9D54-78A01E73E556}" type="datetimeFigureOut">
              <a:rPr lang="fr-FR" smtClean="0"/>
              <a:t>26/06/2017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55460" y="6187143"/>
            <a:ext cx="3017255" cy="355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28525" y="6187143"/>
            <a:ext cx="2223241" cy="355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914FE-FB06-A54E-85AA-025564F649B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020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528175" cy="667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892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-1993" y="3573051"/>
            <a:ext cx="95301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>
                <a:ln w="19050" cmpd="sng">
                  <a:solidFill>
                    <a:srgbClr val="000000"/>
                  </a:solidFill>
                </a:ln>
                <a:solidFill>
                  <a:schemeClr val="bg1"/>
                </a:solidFill>
                <a:latin typeface="Impact"/>
                <a:cs typeface="Impact"/>
              </a:rPr>
              <a:t>Quand tu vises HEC </a:t>
            </a:r>
          </a:p>
          <a:p>
            <a:pPr algn="ctr"/>
            <a:r>
              <a:rPr lang="fr-FR" sz="6000" b="1" dirty="0" smtClean="0">
                <a:ln w="19050" cmpd="sng">
                  <a:solidFill>
                    <a:srgbClr val="000000"/>
                  </a:solidFill>
                </a:ln>
                <a:solidFill>
                  <a:schemeClr val="bg1"/>
                </a:solidFill>
                <a:latin typeface="Impact"/>
                <a:cs typeface="Impact"/>
              </a:rPr>
              <a:t>mais que t’es pas admissible à GEM</a:t>
            </a:r>
            <a:endParaRPr lang="fr-FR" sz="6000" b="1" dirty="0">
              <a:ln w="19050" cmpd="sng">
                <a:solidFill>
                  <a:srgbClr val="000000"/>
                </a:solidFill>
              </a:ln>
              <a:solidFill>
                <a:schemeClr val="bg1"/>
              </a:solidFill>
              <a:latin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4283227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52600" y="395608"/>
            <a:ext cx="6007100" cy="1112573"/>
          </a:xfrm>
        </p:spPr>
        <p:txBody>
          <a:bodyPr>
            <a:normAutofit/>
          </a:bodyPr>
          <a:lstStyle/>
          <a:p>
            <a:r>
              <a:rPr lang="fr-FR" sz="2000" dirty="0" smtClean="0"/>
              <a:t>Quand tu lui montres ton programme de révision après les admissibilités</a:t>
            </a:r>
            <a:endParaRPr lang="fr-FR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397000"/>
            <a:ext cx="60071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8348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2561</TotalTime>
  <Words>22</Words>
  <Application>Microsoft Macintosh PowerPoint</Application>
  <PresentationFormat>Personnalisé</PresentationFormat>
  <Paragraphs>3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Présentation PowerPoint</vt:lpstr>
      <vt:lpstr>Présentation PowerPoint</vt:lpstr>
      <vt:lpstr>Quand tu lui montres ton programme de révision après les admissibilités</vt:lpstr>
    </vt:vector>
  </TitlesOfParts>
  <Company>HEC Paris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Nicolas Berrou</dc:creator>
  <cp:lastModifiedBy>Nicolas Berrou</cp:lastModifiedBy>
  <cp:revision>17</cp:revision>
  <dcterms:created xsi:type="dcterms:W3CDTF">2017-05-30T16:07:51Z</dcterms:created>
  <dcterms:modified xsi:type="dcterms:W3CDTF">2017-06-26T11:26:26Z</dcterms:modified>
</cp:coreProperties>
</file>